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3" r:id="rId2"/>
  </p:sldMasterIdLst>
  <p:notesMasterIdLst>
    <p:notesMasterId r:id="rId51"/>
  </p:notesMasterIdLst>
  <p:sldIdLst>
    <p:sldId id="299" r:id="rId3"/>
    <p:sldId id="302" r:id="rId4"/>
    <p:sldId id="303" r:id="rId5"/>
    <p:sldId id="304" r:id="rId6"/>
    <p:sldId id="305" r:id="rId7"/>
    <p:sldId id="306" r:id="rId8"/>
    <p:sldId id="300" r:id="rId9"/>
    <p:sldId id="301" r:id="rId10"/>
    <p:sldId id="258" r:id="rId11"/>
    <p:sldId id="293" r:id="rId12"/>
    <p:sldId id="296" r:id="rId13"/>
    <p:sldId id="297" r:id="rId14"/>
    <p:sldId id="264" r:id="rId15"/>
    <p:sldId id="263" r:id="rId16"/>
    <p:sldId id="265" r:id="rId17"/>
    <p:sldId id="266" r:id="rId18"/>
    <p:sldId id="260" r:id="rId19"/>
    <p:sldId id="272" r:id="rId20"/>
    <p:sldId id="276" r:id="rId21"/>
    <p:sldId id="267" r:id="rId22"/>
    <p:sldId id="275" r:id="rId23"/>
    <p:sldId id="273" r:id="rId24"/>
    <p:sldId id="262" r:id="rId25"/>
    <p:sldId id="261" r:id="rId26"/>
    <p:sldId id="279" r:id="rId27"/>
    <p:sldId id="277" r:id="rId28"/>
    <p:sldId id="307" r:id="rId29"/>
    <p:sldId id="274" r:id="rId30"/>
    <p:sldId id="282" r:id="rId31"/>
    <p:sldId id="281" r:id="rId32"/>
    <p:sldId id="278" r:id="rId33"/>
    <p:sldId id="308" r:id="rId34"/>
    <p:sldId id="268" r:id="rId35"/>
    <p:sldId id="283" r:id="rId36"/>
    <p:sldId id="280" r:id="rId37"/>
    <p:sldId id="284" r:id="rId38"/>
    <p:sldId id="309" r:id="rId39"/>
    <p:sldId id="269" r:id="rId40"/>
    <p:sldId id="290" r:id="rId41"/>
    <p:sldId id="285" r:id="rId42"/>
    <p:sldId id="287" r:id="rId43"/>
    <p:sldId id="286" r:id="rId44"/>
    <p:sldId id="270" r:id="rId45"/>
    <p:sldId id="291" r:id="rId46"/>
    <p:sldId id="288" r:id="rId47"/>
    <p:sldId id="289" r:id="rId48"/>
    <p:sldId id="292" r:id="rId49"/>
    <p:sldId id="298" r:id="rId50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Ligurino Cd Rg" panose="020B0608040200010104" pitchFamily="34" charset="0"/>
      <p:regular r:id="rId60"/>
    </p:embeddedFont>
    <p:embeddedFont>
      <p:font typeface="Proxima Nova Cond Medium" panose="02000506030000020004" pitchFamily="50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98" autoAdjust="0"/>
    <p:restoredTop sz="75326" autoAdjust="0"/>
  </p:normalViewPr>
  <p:slideViewPr>
    <p:cSldViewPr snapToGrid="0">
      <p:cViewPr varScale="1">
        <p:scale>
          <a:sx n="86" d="100"/>
          <a:sy n="86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Create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"{path to your application}\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\publish\Tactic.WindowsService.exe"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Start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Stop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stop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Tactics for Building Background Services in .NET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@1kevgriff@bbiz.io | @1kevgriff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Tactics for</a:t>
            </a:r>
            <a:br>
              <a:rPr lang="en-US" dirty="0"/>
            </a:br>
            <a:r>
              <a:rPr lang="en-US" dirty="0"/>
              <a:t>Building Background</a:t>
            </a:r>
            <a:br>
              <a:rPr lang="en-US" dirty="0"/>
            </a:br>
            <a:r>
              <a:rPr lang="en-US" dirty="0"/>
              <a:t>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 – NDC London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2019021" y="3861449"/>
            <a:ext cx="5441952" cy="8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2226094" y="1015439"/>
            <a:ext cx="1621997" cy="2036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A0A1CA-3CA2-5DA4-C4B8-C7C3B28C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7F71-E643-9A20-B85F-539D1E474CCF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1747409" y="1494124"/>
            <a:ext cx="1621996" cy="10787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rot="5400000">
            <a:off x="2894831" y="1857929"/>
            <a:ext cx="1660014" cy="1330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3E8AEA-0A9B-4E00-AE50-AC67596E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Processes that need to occur now</a:t>
            </a:r>
          </a:p>
          <a:p>
            <a:pPr lvl="1"/>
            <a:r>
              <a:rPr lang="en-US" dirty="0"/>
              <a:t>Might be a workflow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Transactional 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7927"/>
            <a:ext cx="3849728" cy="372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or Scheduled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45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B3ED-B751-1EF3-FD2F-1BDF761C3BED}"/>
              </a:ext>
            </a:extLst>
          </p:cNvPr>
          <p:cNvSpPr/>
          <p:nvPr/>
        </p:nvSpPr>
        <p:spPr>
          <a:xfrm>
            <a:off x="1518355" y="1896533"/>
            <a:ext cx="9155289" cy="441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/>
              <a:t>.NET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224646-6DCC-A3BB-BE35-F7FF7B4FE46E}"/>
              </a:ext>
            </a:extLst>
          </p:cNvPr>
          <p:cNvSpPr/>
          <p:nvPr/>
        </p:nvSpPr>
        <p:spPr>
          <a:xfrm>
            <a:off x="8037689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95B8F-5242-104F-7FA4-2179B9A74F24}"/>
              </a:ext>
            </a:extLst>
          </p:cNvPr>
          <p:cNvSpPr/>
          <p:nvPr/>
        </p:nvSpPr>
        <p:spPr>
          <a:xfrm>
            <a:off x="5729112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E8AF79-1D25-FCF6-358F-7E097AA02055}"/>
              </a:ext>
            </a:extLst>
          </p:cNvPr>
          <p:cNvSpPr/>
          <p:nvPr/>
        </p:nvSpPr>
        <p:spPr>
          <a:xfrm>
            <a:off x="3420535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B4CD87-7C82-6353-67A9-8C429C0F7A1E}"/>
              </a:ext>
            </a:extLst>
          </p:cNvPr>
          <p:cNvSpPr/>
          <p:nvPr/>
        </p:nvSpPr>
        <p:spPr>
          <a:xfrm>
            <a:off x="8037688" y="3651953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E1A707-46B3-E6AB-D10D-A9A848C10498}"/>
              </a:ext>
            </a:extLst>
          </p:cNvPr>
          <p:cNvSpPr/>
          <p:nvPr/>
        </p:nvSpPr>
        <p:spPr>
          <a:xfrm>
            <a:off x="5729111" y="3651954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80D5-597C-7252-0322-5CD6C6CC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0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0718" y="1825625"/>
            <a:ext cx="643056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3900" y="1825625"/>
            <a:ext cx="82042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485692-E23E-6FAC-836E-D2978D7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68AD1-4091-E72B-C444-9152C5AB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281437"/>
            <a:ext cx="8285714" cy="31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0515" y="1825625"/>
            <a:ext cx="649097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742B1A-1B08-0731-77E7-E65D75357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86" y="2114770"/>
            <a:ext cx="8371428" cy="35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780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br>
              <a:rPr lang="en-US" dirty="0"/>
            </a:br>
            <a:r>
              <a:rPr lang="en-US" dirty="0"/>
              <a:t>Hosted Services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593" y="1825625"/>
            <a:ext cx="940481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C1196-F2F1-1AE7-3F7F-D88FEC05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41"/>
            <a:ext cx="12227312" cy="81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75590"/>
            <a:ext cx="5181600" cy="365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244728"/>
            <a:ext cx="5181600" cy="1513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35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340" y="1825625"/>
            <a:ext cx="7315319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5600" y="1825625"/>
            <a:ext cx="38608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DB37E-EE0C-2E4E-3545-5AE952EC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03" y="100361"/>
            <a:ext cx="8460194" cy="608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5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6207" y="1825625"/>
            <a:ext cx="7319586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5749"/>
            <a:ext cx="10515600" cy="352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41" y="245328"/>
            <a:ext cx="4911518" cy="59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Thanks, </a:t>
            </a:r>
            <a:br>
              <a:rPr lang="en-US" dirty="0"/>
            </a:br>
            <a:r>
              <a:rPr lang="en-US" dirty="0"/>
              <a:t>see you at the pub!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430BE-D08F-B4F3-E505-4ABB47AE54C5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16315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 dirty="0">
                <a:latin typeface="+mn-lt"/>
              </a:rPr>
            </a:br>
            <a:r>
              <a:rPr lang="en-US" sz="2800" dirty="0">
                <a:latin typeface="+mn-lt"/>
              </a:rPr>
              <a:t>13-time 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825625"/>
            <a:ext cx="81280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11765</TotalTime>
  <Words>2606</Words>
  <Application>Microsoft Office PowerPoint</Application>
  <PresentationFormat>Widescreen</PresentationFormat>
  <Paragraphs>207</Paragraphs>
  <Slides>48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Proxima Nova Cond Medium</vt:lpstr>
      <vt:lpstr>Arial</vt:lpstr>
      <vt:lpstr>Ligurino Cd Rg</vt:lpstr>
      <vt:lpstr>Consolas</vt:lpstr>
      <vt:lpstr>Master - Footer</vt:lpstr>
      <vt:lpstr>Master - No Footer</vt:lpstr>
      <vt:lpstr>Tactics for Building Background Services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13-time Microsoft MVP  ASP.NET Core, Azure, and Web  consultwithgriff.com twitter.com/@1kevgriff bbiz.io/@1kevgriff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Linux?</vt:lpstr>
      <vt:lpstr>ASP.NET Core  Hosted Services</vt:lpstr>
      <vt:lpstr>ASP.NET Core Hosted Services</vt:lpstr>
      <vt:lpstr>Demo</vt:lpstr>
      <vt:lpstr>ASP.NET Core Hosted Services</vt:lpstr>
      <vt:lpstr>Quartz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HangFire</vt:lpstr>
      <vt:lpstr>Demo</vt:lpstr>
      <vt:lpstr>HangFire</vt:lpstr>
      <vt:lpstr>Azure Functions</vt:lpstr>
      <vt:lpstr>PowerPoint Presentation</vt:lpstr>
      <vt:lpstr>Demo</vt:lpstr>
      <vt:lpstr>Azure Functions</vt:lpstr>
      <vt:lpstr>Conclusions</vt:lpstr>
      <vt:lpstr>Thanks,  see you at the pub!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37</cp:revision>
  <dcterms:created xsi:type="dcterms:W3CDTF">2022-11-17T20:28:33Z</dcterms:created>
  <dcterms:modified xsi:type="dcterms:W3CDTF">2023-01-23T17:56:45Z</dcterms:modified>
</cp:coreProperties>
</file>